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4"/>
  </p:notesMasterIdLst>
  <p:handoutMasterIdLst>
    <p:handoutMasterId r:id="rId15"/>
  </p:handoutMasterIdLst>
  <p:sldIdLst>
    <p:sldId id="278" r:id="rId5"/>
    <p:sldId id="297" r:id="rId6"/>
    <p:sldId id="285" r:id="rId7"/>
    <p:sldId id="294" r:id="rId8"/>
    <p:sldId id="293" r:id="rId9"/>
    <p:sldId id="271" r:id="rId10"/>
    <p:sldId id="283" r:id="rId11"/>
    <p:sldId id="295" r:id="rId12"/>
    <p:sldId id="29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88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CF5D6B5-35B7-4285-9A4D-92ED5F34F328}" type="datetime1">
              <a:rPr lang="pt-BR" smtClean="0"/>
              <a:t>24/04/2024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FA70580-B89C-4157-871D-6B9318EE5F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CFF1DF4-D409-4130-8A44-0FEC7A586139}" type="datetime1">
              <a:rPr lang="pt-BR" smtClean="0"/>
              <a:pPr/>
              <a:t>24/04/2024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7AF00E9-A49D-4007-B3B9-A3783809E50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605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57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875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2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969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61AEE-EF75-910D-1364-B815828C6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B1052A-89B9-463C-5123-49215E687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6CA73-A388-2734-8A1A-DD757594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B09098-1C4F-E7D4-4245-A89C757EE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F395CA-3897-C844-7010-542427BC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04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F6459-DE95-4698-9FDD-171DCABC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045137-1222-EFBE-02AE-49456518E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20E7E-19B2-AB10-A3FF-2B1110E2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7A4C0-BC4E-E368-7881-24D6D287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99DAA0-C46F-7D6E-7DA3-280E6931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42985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791B42-89C9-CCEA-7DEF-7CED88204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005D04-F17E-E01A-DE55-9D50620BE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2DB8AB-3239-EDA9-AE15-7E3BF510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58EF0-E20E-6CB3-AE41-C691F92E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7EA65A-A266-18D7-468C-A949BE33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2012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</p:spTree>
    <p:extLst>
      <p:ext uri="{BB962C8B-B14F-4D97-AF65-F5344CB8AC3E}">
        <p14:creationId xmlns:p14="http://schemas.microsoft.com/office/powerpoint/2010/main" val="1688552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3" name="Forma Livre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8" name="Espaço Reservado para Imagem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184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83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0124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pt-B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 Livre: Forma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3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DB02-BC2C-B280-680C-19850279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ECD100-916A-B843-7D27-9FA6ED36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48F9B1-4613-2CCB-52C9-BB26F4E83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71037-340F-6A8F-E597-8092B379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4940D7-E34D-4E77-ACE3-72175512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3079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5EF32-9167-1A6A-0960-FDD150E1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A4CD53-3A84-79F3-5708-72A5F8E8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01C3CF-C648-05DA-82D2-23FD31B0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9C3578-4F31-36EF-8D33-52EB346D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111D97-41A7-E1AC-6113-5CF7BAB2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65955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20CD3-6E41-84E1-B377-5FBA1196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9BC662-C8AD-D592-E999-5B25E98D1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9C9942-7FD9-3CAE-1117-BB0FFCCEF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09FC49-ACD8-8C34-06B6-05D853AE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337D67-1342-34D5-5640-DB6A3891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AED062-D82A-7D90-F3A7-E68C837E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41596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4B0ED-2124-1FB0-E6DF-54CABC70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04CCE-7B70-346A-99C4-85A2DDA4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9867D-9EFE-8482-689D-A62F162D2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60A9A5-EE7E-A8DC-5FF1-868F3FEFF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C5788C-F968-C84F-1E50-52A1C2902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7B2800-B35D-DFC6-A45E-A629F1C6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E0B546-BCB6-CF1D-5959-1973BEBA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2CAA0B-1086-A360-70AD-0B652DE8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30668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0C93A-5D22-0546-F6BB-B4C8089B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95C469-DFBC-D73F-AE78-329A3F77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49B84D-3460-4B28-1844-3735D65D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7894A6-EB22-E9AC-CC6D-165C9791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36377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47C75F-E6A9-DDB8-C0DE-DD1FB562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9A8ED2-02AC-6488-C695-2C346D07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BA12AF-EA64-9579-E671-9AC522C4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1150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1C18-C535-B000-01A8-11B07CD4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93DA2F-F02B-15A1-223E-FB7EC39F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12CB21-B189-07A6-11C3-EF4B3818A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711D2-32AE-8B1D-03E5-51A2423B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A8551A-5B32-1F3A-00AF-AECBF3BC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DAE612-5DF8-19D6-875A-87153A48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7743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E5AE3-D5D7-FB6D-E41F-5F53DFFE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A0D0A8-C865-8447-06FB-D6654C038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04B8D4-2656-5A63-C474-1F551E630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A3298A-61C9-4896-9327-84ED3D11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369CDC-FE6D-A08D-A5AE-CCB106E9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9E0E4D-9053-5326-1912-F7ACEA5E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39111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1F8D697-007D-04F8-64F0-9EB09B27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0556EA-55BC-0C24-0A1D-6F61CE58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0F4B9-48D6-8B5A-AF67-52D291EA8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F5430-F740-C2CF-693D-A770FE111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E0FD9E-FF1E-DFD1-147B-DB16C37C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80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1" r:id="rId14"/>
    <p:sldLayoutId id="2147483722" r:id="rId15"/>
    <p:sldLayoutId id="2147483727" r:id="rId16"/>
    <p:sldLayoutId id="214748369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407" y="1279451"/>
            <a:ext cx="4739640" cy="1655483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en-US" sz="3200" dirty="0">
                <a:latin typeface="Walbaum Display" panose="02070503090703020303" pitchFamily="18" charset="0"/>
              </a:rPr>
              <a:t>Projeto: “Bola de Cristal”</a:t>
            </a:r>
            <a:br>
              <a:rPr lang="en-US" sz="2800" dirty="0">
                <a:latin typeface="Walbaum Display" panose="02070503090703020303" pitchFamily="18" charset="0"/>
              </a:rPr>
            </a:br>
            <a:r>
              <a:rPr lang="en-US" sz="2800" dirty="0">
                <a:latin typeface="Walbaum Display" panose="02070503090703020303" pitchFamily="18" charset="0"/>
              </a:rPr>
              <a:t> </a:t>
            </a:r>
            <a:r>
              <a:rPr lang="en-US" sz="2400" b="0" i="0" u="none" strike="noStrike" dirty="0">
                <a:effectLst/>
                <a:latin typeface="Walbaum Display" panose="02070503090703020303" pitchFamily="18" charset="0"/>
              </a:rPr>
              <a:t>Aplicação da Linguagem C em microcontroladores</a:t>
            </a:r>
            <a:endParaRPr lang="en-US" sz="2400" dirty="0">
              <a:latin typeface="Walbaum Display" panose="02070503090703020303" pitchFamily="18" charset="0"/>
            </a:endParaRPr>
          </a:p>
        </p:txBody>
      </p:sp>
      <p:pic>
        <p:nvPicPr>
          <p:cNvPr id="6" name="Espaço Reservado para Imagem 5" descr="Diagrama, Desenho técnico&#10;&#10;Descrição gerada automaticamente">
            <a:extLst>
              <a:ext uri="{FF2B5EF4-FFF2-40B4-BE49-F238E27FC236}">
                <a16:creationId xmlns:a16="http://schemas.microsoft.com/office/drawing/2014/main" id="{2DCF7A4F-EA09-80D9-B16F-0E2B744D99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20" r="7235" b="2"/>
          <a:stretch/>
        </p:blipFill>
        <p:spPr>
          <a:xfrm>
            <a:off x="20" y="431"/>
            <a:ext cx="7160435" cy="64083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993787B-5850-F4D0-DA73-4A34676CB4C4}"/>
              </a:ext>
            </a:extLst>
          </p:cNvPr>
          <p:cNvSpPr txBox="1"/>
          <p:nvPr/>
        </p:nvSpPr>
        <p:spPr>
          <a:xfrm>
            <a:off x="6887757" y="2943788"/>
            <a:ext cx="5213341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Walbaum Display" panose="02070503090703020303" pitchFamily="18" charset="0"/>
              </a:rPr>
              <a:t>Erika da Costa Caetano - 12311EAU002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Walbaum Display" panose="02070503090703020303" pitchFamily="18" charset="0"/>
              </a:rPr>
              <a:t>Giovana Vilela Ferrezim - 12311EBI022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Walbaum Display" panose="02070503090703020303" pitchFamily="18" charset="0"/>
              </a:rPr>
              <a:t>Icaro Prado de Paula - 12311EAU011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Walbaum Display" panose="02070503090703020303" pitchFamily="18" charset="0"/>
              </a:rPr>
              <a:t>Mateus Jacome Tampelini  12311EBI004</a:t>
            </a: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23897" y="521594"/>
            <a:ext cx="2740794" cy="538163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Walbaum Display" panose="02070503090703020303" pitchFamily="18" charset="0"/>
              </a:rPr>
              <a:t>Materiais </a:t>
            </a:r>
          </a:p>
        </p:txBody>
      </p:sp>
      <p:sp>
        <p:nvSpPr>
          <p:cNvPr id="4" name="AutoShape 2" descr="Módulo Bluetooth Hc-06 Rs232 Hc06 Arduino Raspberry - R$ 24,22">
            <a:extLst>
              <a:ext uri="{FF2B5EF4-FFF2-40B4-BE49-F238E27FC236}">
                <a16:creationId xmlns:a16="http://schemas.microsoft.com/office/drawing/2014/main" id="{ADDC1946-AE4B-9395-18F3-5C801CA095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23095" y="13259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0508F3-321F-1114-7EAC-59000C2F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81" y="1630753"/>
            <a:ext cx="2454813" cy="24548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2A0ED57-E072-6452-AF8C-AD14377895AE}"/>
              </a:ext>
            </a:extLst>
          </p:cNvPr>
          <p:cNvSpPr txBox="1"/>
          <p:nvPr/>
        </p:nvSpPr>
        <p:spPr>
          <a:xfrm>
            <a:off x="-21224" y="4004249"/>
            <a:ext cx="366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rgbClr val="000000"/>
                </a:solidFill>
                <a:effectLst/>
                <a:latin typeface="Walbaum Display" panose="02070503090703020303" pitchFamily="18" charset="0"/>
              </a:rPr>
              <a:t>Sensor de Vibração SW-420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C7AD992-5E96-9BD6-51E9-E70C0772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496" y="4398449"/>
            <a:ext cx="2489982" cy="18625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D0C80C-BEA4-4F91-0932-B496A1D23BDC}"/>
              </a:ext>
            </a:extLst>
          </p:cNvPr>
          <p:cNvSpPr txBox="1"/>
          <p:nvPr/>
        </p:nvSpPr>
        <p:spPr>
          <a:xfrm>
            <a:off x="0" y="6364868"/>
            <a:ext cx="4824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0" dirty="0">
                <a:effectLst/>
                <a:latin typeface="Walbaum Display" panose="02070503090703020303" pitchFamily="18" charset="0"/>
              </a:rPr>
              <a:t>Módulo Bluetooth Hc-06 Rs232 Hc06 Arduino</a:t>
            </a:r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A59702F-06A5-34ED-9D9E-6C19D07B1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80" y="1547887"/>
            <a:ext cx="2454813" cy="245481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04698D-8973-F4BE-C4DA-23135154A907}"/>
              </a:ext>
            </a:extLst>
          </p:cNvPr>
          <p:cNvSpPr txBox="1"/>
          <p:nvPr/>
        </p:nvSpPr>
        <p:spPr>
          <a:xfrm>
            <a:off x="3808865" y="3919834"/>
            <a:ext cx="312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Walbaum Display" panose="02070503090703020303" pitchFamily="18" charset="0"/>
              </a:rPr>
              <a:t>Módulo I2c para display LCD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726D229-D8EA-88E9-5CD2-A51C04721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510" y="4398449"/>
            <a:ext cx="2094181" cy="20941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DCA86B-9C38-4DC4-2D36-F0CA33C3B5DE}"/>
              </a:ext>
            </a:extLst>
          </p:cNvPr>
          <p:cNvSpPr txBox="1"/>
          <p:nvPr/>
        </p:nvSpPr>
        <p:spPr>
          <a:xfrm>
            <a:off x="5710095" y="6318701"/>
            <a:ext cx="181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Walbaum Display" panose="02070503090703020303" pitchFamily="18" charset="0"/>
              </a:rPr>
              <a:t>Display De LCD</a:t>
            </a:r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205E90E-4A69-E667-5083-0595352297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" t="-937" r="1"/>
          <a:stretch/>
        </p:blipFill>
        <p:spPr>
          <a:xfrm rot="2636441">
            <a:off x="8648306" y="4021130"/>
            <a:ext cx="2592722" cy="261714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D70DB7F-B35F-040E-C770-730A1CA5A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3176" y="1225754"/>
            <a:ext cx="3123291" cy="312329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D89B41-2F00-9711-0E10-6A810F11226C}"/>
              </a:ext>
            </a:extLst>
          </p:cNvPr>
          <p:cNvSpPr txBox="1"/>
          <p:nvPr/>
        </p:nvSpPr>
        <p:spPr>
          <a:xfrm>
            <a:off x="7804024" y="4004248"/>
            <a:ext cx="3721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Walbaum Display" panose="02070503090703020303" pitchFamily="18" charset="0"/>
              </a:rPr>
              <a:t>Arduíno UNO R3 SMD + Cabo USB</a:t>
            </a: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997B6C-8E4C-41AB-CC4D-BFCC4FD1BE43}"/>
              </a:ext>
            </a:extLst>
          </p:cNvPr>
          <p:cNvSpPr txBox="1"/>
          <p:nvPr/>
        </p:nvSpPr>
        <p:spPr>
          <a:xfrm>
            <a:off x="9288044" y="6241850"/>
            <a:ext cx="131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Walbaum Display" panose="02070503090703020303" pitchFamily="18" charset="0"/>
              </a:rPr>
              <a:t>Protoboard</a:t>
            </a:r>
          </a:p>
        </p:txBody>
      </p:sp>
    </p:spTree>
    <p:extLst>
      <p:ext uri="{BB962C8B-B14F-4D97-AF65-F5344CB8AC3E}">
        <p14:creationId xmlns:p14="http://schemas.microsoft.com/office/powerpoint/2010/main" val="108237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57F2455-8EF8-5B84-6A6B-8FE74D19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20308" cy="37468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A710885-9C9B-12F6-8071-E7AB6DABF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5609"/>
            <a:ext cx="5125944" cy="3429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EB713E6-3781-735B-2F94-E1452E29378A}"/>
              </a:ext>
            </a:extLst>
          </p:cNvPr>
          <p:cNvSpPr/>
          <p:nvPr/>
        </p:nvSpPr>
        <p:spPr>
          <a:xfrm>
            <a:off x="7670937" y="0"/>
            <a:ext cx="45210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kern="1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Walbaum Display" panose="02070503090703020303" pitchFamily="18" charset="0"/>
              </a:rPr>
              <a:t>Código </a:t>
            </a:r>
            <a:endParaRPr lang="pt-BR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E246CCFE-CCB4-9D32-2B11-24FA96AE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72332" cy="25403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CA5F55F-F148-C19C-E3CD-5AC31FA8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0161"/>
            <a:ext cx="4360985" cy="44589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D6510A3-E5D8-946B-9985-A96C9EA7E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663" y="142325"/>
            <a:ext cx="3353091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797CC1D3-545F-1ED0-E190-4F4B9EFE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2" y="3630"/>
            <a:ext cx="4809482" cy="37923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774528-8BF2-4784-818B-50F28D1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8504"/>
            <a:ext cx="6670241" cy="2801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FCDFC02-4309-4B34-11DE-1CDCBA4D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923" y="0"/>
            <a:ext cx="3353091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5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29" y="171011"/>
            <a:ext cx="11090274" cy="1332000"/>
          </a:xfrm>
          <a:noFill/>
        </p:spPr>
        <p:txBody>
          <a:bodyPr rtlCol="0" anchor="ctr">
            <a:normAutofit/>
          </a:bodyPr>
          <a:lstStyle>
            <a:defPPr>
              <a:defRPr lang="pt-BR"/>
            </a:defPPr>
          </a:lstStyle>
          <a:p>
            <a:pPr algn="ctr" rtl="0"/>
            <a:r>
              <a:rPr lang="pt-BR" sz="4000" dirty="0">
                <a:latin typeface="Walbaum Display" panose="02070503090703020303" pitchFamily="18" charset="0"/>
              </a:rPr>
              <a:t>Primeiro esquemático no simulador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88A09693-CCE2-47E3-8C5B-A34ABB41B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19111" t="37999" b="35244"/>
          <a:stretch/>
        </p:blipFill>
        <p:spPr>
          <a:xfrm>
            <a:off x="428929" y="2110303"/>
            <a:ext cx="4484877" cy="2637394"/>
          </a:xfrm>
          <a:prstGeom prst="rect">
            <a:avLst/>
          </a:prstGeom>
        </p:spPr>
      </p:pic>
      <p:pic>
        <p:nvPicPr>
          <p:cNvPr id="12" name="video pp ARDUINO">
            <a:hlinkClick r:id="" action="ppaction://media"/>
            <a:extLst>
              <a:ext uri="{FF2B5EF4-FFF2-40B4-BE49-F238E27FC236}">
                <a16:creationId xmlns:a16="http://schemas.microsoft.com/office/drawing/2014/main" id="{17FB72F2-49D3-DDCA-7EB7-75F2C683349A}"/>
              </a:ext>
            </a:extLst>
          </p:cNvPr>
          <p:cNvPicPr>
            <a:picLocks noGrp="1" noChangeAspect="1"/>
          </p:cNvPicPr>
          <p:nvPr>
            <p:ph sz="half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9596" y="2007528"/>
            <a:ext cx="6213475" cy="3502025"/>
          </a:xfr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Walbaum Display" panose="02070503090703020303" pitchFamily="18" charset="0"/>
              </a:rPr>
              <a:t>Teste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Walbaum Display" panose="02070503090703020303" pitchFamily="18" charset="0"/>
              </a:rPr>
              <a:t>Sem Bluetooth </a:t>
            </a:r>
          </a:p>
        </p:txBody>
      </p:sp>
      <p:pic>
        <p:nvPicPr>
          <p:cNvPr id="8" name="Video PP pronto">
            <a:hlinkClick r:id="" action="ppaction://media"/>
            <a:extLst>
              <a:ext uri="{FF2B5EF4-FFF2-40B4-BE49-F238E27FC236}">
                <a16:creationId xmlns:a16="http://schemas.microsoft.com/office/drawing/2014/main" id="{F0F4100E-9EB3-32B2-B695-81757CF47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141807" y="2442863"/>
            <a:ext cx="7072532" cy="39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Walbaum Display" panose="02070503090703020303" pitchFamily="18" charset="0"/>
              </a:rPr>
              <a:t>Teste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Walbaum Display" panose="02070503090703020303" pitchFamily="18" charset="0"/>
              </a:rPr>
              <a:t>Finalizado </a:t>
            </a:r>
          </a:p>
        </p:txBody>
      </p:sp>
      <p:pic>
        <p:nvPicPr>
          <p:cNvPr id="4" name="Video PP com bleutooth">
            <a:hlinkClick r:id="" action="ppaction://media"/>
            <a:extLst>
              <a:ext uri="{FF2B5EF4-FFF2-40B4-BE49-F238E27FC236}">
                <a16:creationId xmlns:a16="http://schemas.microsoft.com/office/drawing/2014/main" id="{0C42F6B8-FB9F-85C3-C973-612B662145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928110" y="562634"/>
            <a:ext cx="4183380" cy="74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073"/>
            <a:ext cx="10515600" cy="1325563"/>
          </a:xfrm>
        </p:spPr>
        <p:txBody>
          <a:bodyPr vert="horz" lIns="91440" tIns="45720" rIns="91440" bIns="45720" rtlCol="0" anchor="t">
            <a:normAutofit fontScale="90000"/>
          </a:bodyPr>
          <a:lstStyle>
            <a:defPPr>
              <a:defRPr lang="pt-BR"/>
            </a:defPPr>
          </a:lstStyle>
          <a:p>
            <a:pPr algn="ctr"/>
            <a:r>
              <a:rPr lang="en-US" sz="4800" dirty="0">
                <a:latin typeface="Walbaum Display" panose="02070503090703020303" pitchFamily="18" charset="0"/>
              </a:rPr>
              <a:t>Obrigado!</a:t>
            </a:r>
            <a:br>
              <a:rPr lang="en-US" sz="4800" dirty="0">
                <a:latin typeface="Walbaum Display" panose="02070503090703020303" pitchFamily="18" charset="0"/>
              </a:rPr>
            </a:br>
            <a:r>
              <a:rPr lang="en-US" sz="4800" dirty="0">
                <a:latin typeface="Walbaum Display" panose="02070503090703020303" pitchFamily="18" charset="0"/>
              </a:rPr>
              <a:t>Boas Férias!</a:t>
            </a:r>
          </a:p>
        </p:txBody>
      </p:sp>
      <p:pic>
        <p:nvPicPr>
          <p:cNvPr id="10" name="Espaço Reservado para Imagem 9" descr="Brinquedo de dinossauro&#10;&#10;Descrição gerada automaticamente com confiança baixa">
            <a:extLst>
              <a:ext uri="{FF2B5EF4-FFF2-40B4-BE49-F238E27FC236}">
                <a16:creationId xmlns:a16="http://schemas.microsoft.com/office/drawing/2014/main" id="{797C8408-5CEF-832E-AB71-F401D871D6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l="14854" r="22895"/>
          <a:stretch/>
        </p:blipFill>
        <p:spPr>
          <a:xfrm>
            <a:off x="4108633" y="2236788"/>
            <a:ext cx="4256088" cy="4256087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88</Words>
  <Application>Microsoft Office PowerPoint</Application>
  <PresentationFormat>Widescreen</PresentationFormat>
  <Paragraphs>29</Paragraphs>
  <Slides>9</Slides>
  <Notes>9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Walbaum Display</vt:lpstr>
      <vt:lpstr>Tema do Office</vt:lpstr>
      <vt:lpstr>Projeto: “Bola de Cristal”  Aplicação da Linguagem C em microcontroladores</vt:lpstr>
      <vt:lpstr>Materiais </vt:lpstr>
      <vt:lpstr>Apresentação do PowerPoint</vt:lpstr>
      <vt:lpstr>Apresentação do PowerPoint</vt:lpstr>
      <vt:lpstr>Apresentação do PowerPoint</vt:lpstr>
      <vt:lpstr>Primeiro esquemático no simulador</vt:lpstr>
      <vt:lpstr>Teste </vt:lpstr>
      <vt:lpstr>Teste </vt:lpstr>
      <vt:lpstr>Obrigado! Boas Férias!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Projeto: “Bola de Cristal”  Aplicação da Linguagem C em microcontroladores</dc:title>
  <dc:creator>Erika Caetano</dc:creator>
  <cp:lastModifiedBy>Erika Caetano</cp:lastModifiedBy>
  <cp:revision>1</cp:revision>
  <dcterms:created xsi:type="dcterms:W3CDTF">2024-04-24T23:18:25Z</dcterms:created>
  <dcterms:modified xsi:type="dcterms:W3CDTF">2024-04-25T01:14:40Z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